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1" r:id="rId4"/>
    <p:sldId id="258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791D2-28A3-44AB-B826-91E4ECA46BC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C49F1D2-181B-46D7-BD57-8E501A70747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169333"/>
            <a:ext cx="9036935" cy="8692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ROLES OF JETS CLUB PATRON</a:t>
            </a:r>
            <a:endParaRPr lang="en-US" sz="4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94" y="1219624"/>
            <a:ext cx="8715022" cy="53960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“A paper presented to JETS club patrons during the District JETS Training Meeting held on 31</a:t>
            </a:r>
            <a:r>
              <a:rPr lang="en-US" sz="3600" baseline="30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</a:t>
            </a: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March , 2017 at DRC”.</a:t>
            </a:r>
            <a:endParaRPr lang="en-US" sz="3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  <a:latin typeface="Bradley Hand ITC" panose="03070402050302030203" pitchFamily="66" charset="0"/>
              </a:rPr>
              <a:t>MWAPE EMMANUEL</a:t>
            </a:r>
            <a:endParaRPr lang="en-US" sz="8000" b="1" dirty="0">
              <a:solidFill>
                <a:schemeClr val="accent6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182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WHO IS A JETS CLUB PATRON?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 Black" panose="020B0A04020102020204" pitchFamily="34" charset="0"/>
              </a:rPr>
              <a:t>He/she is a person who organizes JETS activities at school level.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Arial Black" panose="020B0A04020102020204" pitchFamily="34" charset="0"/>
              </a:rPr>
              <a:t> He/she is assisted by the secretary and some committee members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algn="just"/>
            <a:endParaRPr lang="en-US" sz="4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7068"/>
            <a:ext cx="8596668" cy="68862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ROLES OF JETS CLUB PATRON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77" y="1388533"/>
            <a:ext cx="10555112" cy="5469468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12800" dirty="0" smtClean="0">
                <a:latin typeface="Arial Black" panose="020B0A04020102020204" pitchFamily="34" charset="0"/>
              </a:rPr>
              <a:t> </a:t>
            </a:r>
            <a:r>
              <a:rPr lang="en-US" sz="1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Organisor: </a:t>
            </a:r>
            <a:r>
              <a:rPr lang="en-US" sz="11200" dirty="0" smtClean="0">
                <a:latin typeface="Arial Black" panose="020B0A04020102020204" pitchFamily="34" charset="0"/>
              </a:rPr>
              <a:t>He/she organizes of JETS activities at school level.</a:t>
            </a:r>
            <a:endParaRPr lang="en-US" sz="11200" dirty="0" smtClean="0"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1200" dirty="0" smtClean="0">
                <a:latin typeface="Arial Black" panose="020B0A04020102020204" pitchFamily="34" charset="0"/>
              </a:rPr>
              <a:t> </a:t>
            </a:r>
            <a:r>
              <a:rPr lang="en-US" sz="1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Advisors:  </a:t>
            </a:r>
            <a:r>
              <a:rPr lang="en-US" sz="11200" dirty="0" smtClean="0">
                <a:latin typeface="Arial Black" panose="020B0A04020102020204" pitchFamily="34" charset="0"/>
              </a:rPr>
              <a:t>He/she advises management and pupils on progress of JETS projects , Olympiads and quiz. </a:t>
            </a:r>
            <a:endParaRPr lang="en-US" sz="11200" dirty="0" smtClean="0"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Planner: </a:t>
            </a:r>
            <a:r>
              <a:rPr lang="en-US" sz="11200" dirty="0" smtClean="0">
                <a:latin typeface="Arial Black" panose="020B0A04020102020204" pitchFamily="34" charset="0"/>
              </a:rPr>
              <a:t>He/she plans JETS activities to be undertaken by the school. Ensure timely planning and there should be an action plan.</a:t>
            </a:r>
            <a:endParaRPr lang="en-US" sz="11200" dirty="0" smtClean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4489"/>
            <a:ext cx="8596668" cy="69991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CONT.</a:t>
            </a:r>
            <a:endParaRPr lang="en-US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1156"/>
            <a:ext cx="10509955" cy="544124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7600" dirty="0">
                <a:latin typeface="Arial Black" panose="020B0A04020102020204" pitchFamily="34" charset="0"/>
              </a:rPr>
              <a:t> </a:t>
            </a:r>
            <a:r>
              <a:rPr lang="en-US" sz="7600" dirty="0">
                <a:solidFill>
                  <a:srgbClr val="0070C0"/>
                </a:solidFill>
                <a:latin typeface="Arial Black" panose="020B0A04020102020204" pitchFamily="34" charset="0"/>
              </a:rPr>
              <a:t>Implementer: </a:t>
            </a:r>
            <a:r>
              <a:rPr lang="en-US" sz="7600" dirty="0">
                <a:latin typeface="Arial Black" panose="020B0A04020102020204" pitchFamily="34" charset="0"/>
              </a:rPr>
              <a:t>He/she implements the planned activities</a:t>
            </a:r>
            <a:endParaRPr lang="en-US" sz="7600" dirty="0"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7600" dirty="0">
                <a:solidFill>
                  <a:srgbClr val="0070C0"/>
                </a:solidFill>
                <a:latin typeface="Arial Black" panose="020B0A04020102020204" pitchFamily="34" charset="0"/>
              </a:rPr>
              <a:t>Monitor: </a:t>
            </a:r>
            <a:r>
              <a:rPr lang="en-US" sz="6700" dirty="0">
                <a:latin typeface="Arial Black" panose="020B0A04020102020204" pitchFamily="34" charset="0"/>
              </a:rPr>
              <a:t>He/she has to monitor the JETS activities being implemented. Ensure regular attendance and provide feedback. </a:t>
            </a:r>
            <a:endParaRPr lang="en-US" sz="6700" dirty="0" smtClean="0"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7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Supervisor: </a:t>
            </a:r>
            <a:r>
              <a:rPr lang="en-US" sz="5800" dirty="0" smtClean="0">
                <a:latin typeface="Arial Black" panose="020B0A04020102020204" pitchFamily="34" charset="0"/>
              </a:rPr>
              <a:t>Supervises the projects and other JETS activities in the school. Ensure activities done are in line with the JETS theme for the year.</a:t>
            </a:r>
            <a:endParaRPr lang="en-US" sz="5800" dirty="0" smtClean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9644"/>
            <a:ext cx="8596668" cy="83537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CONT.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0489"/>
            <a:ext cx="8596668" cy="532835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Guider: </a:t>
            </a:r>
            <a:r>
              <a:rPr lang="en-US" sz="3600" dirty="0">
                <a:latin typeface="Arial Black" panose="020B0A04020102020204" pitchFamily="34" charset="0"/>
              </a:rPr>
              <a:t>He/she guides pupils through out their execution of projects.</a:t>
            </a:r>
            <a:endParaRPr lang="en-US" sz="3600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Raison Role: </a:t>
            </a:r>
            <a:r>
              <a:rPr lang="en-US" sz="3600" dirty="0">
                <a:latin typeface="Arial Black" panose="020B0A04020102020204" pitchFamily="34" charset="0"/>
              </a:rPr>
              <a:t>He/ she rehearses with management, colleagues and other stakeholders including club patrons from neighbouring schools on how best JETS activities could be done.</a:t>
            </a:r>
            <a:endParaRPr lang="en-US" sz="3600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Reporter: </a:t>
            </a:r>
            <a:r>
              <a:rPr lang="en-US" sz="3600" dirty="0">
                <a:latin typeface="Arial Black" panose="020B0A04020102020204" pitchFamily="34" charset="0"/>
              </a:rPr>
              <a:t>He/she must report to relevant authorities on how  project work is going on, how Quiz and Olympiads are being done. Ensure accurate </a:t>
            </a:r>
            <a:r>
              <a:rPr lang="en-US" sz="3600" dirty="0" smtClean="0">
                <a:latin typeface="Arial Black" panose="020B0A04020102020204" pitchFamily="34" charset="0"/>
              </a:rPr>
              <a:t>records are kept and reports given </a:t>
            </a:r>
            <a:r>
              <a:rPr lang="en-US" sz="3600" dirty="0">
                <a:latin typeface="Arial Black" panose="020B0A04020102020204" pitchFamily="34" charset="0"/>
              </a:rPr>
              <a:t>every term and a summary at the end of the year.</a:t>
            </a:r>
            <a:endParaRPr lang="en-US" sz="3600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386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30312"/>
            <a:ext cx="8596668" cy="177235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THANK YOU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1432</Words>
  <Application>WPS Presentation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Wingdings 3</vt:lpstr>
      <vt:lpstr>Arial</vt:lpstr>
      <vt:lpstr>Arial Black</vt:lpstr>
      <vt:lpstr>Bradley Hand ITC</vt:lpstr>
      <vt:lpstr>Microsoft YaHei</vt:lpstr>
      <vt:lpstr/>
      <vt:lpstr>Arial Unicode MS</vt:lpstr>
      <vt:lpstr>Trebuchet MS</vt:lpstr>
      <vt:lpstr>Calibri</vt:lpstr>
      <vt:lpstr>Facet</vt:lpstr>
      <vt:lpstr>ROLES OF JETS CLUB PATRON</vt:lpstr>
      <vt:lpstr>WHO IS A JETS CLUB PATRON?</vt:lpstr>
      <vt:lpstr>ROLES OF JETS CLUB PATRON</vt:lpstr>
      <vt:lpstr>CONT.</vt:lpstr>
      <vt:lpstr>CONT.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boos 1</dc:creator>
  <cp:lastModifiedBy>lenovos</cp:lastModifiedBy>
  <cp:revision>17</cp:revision>
  <dcterms:created xsi:type="dcterms:W3CDTF">2017-03-29T18:08:00Z</dcterms:created>
  <dcterms:modified xsi:type="dcterms:W3CDTF">2017-10-14T18:03:18Z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